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73" r:id="rId13"/>
    <p:sldId id="270" r:id="rId14"/>
    <p:sldId id="267" r:id="rId15"/>
    <p:sldId id="271" r:id="rId16"/>
    <p:sldId id="272" r:id="rId17"/>
    <p:sldId id="274" r:id="rId18"/>
    <p:sldId id="25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26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08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303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25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16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133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553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066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949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97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56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341B4-3D2E-43D1-BF8F-88C1849A2C40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0B0B0-EE5E-46E8-B6C8-5A23DEE6A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48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ups-service.by" TargetMode="External"/><Relationship Id="rId2" Type="http://schemas.openxmlformats.org/officeDocument/2006/relationships/hyperlink" Target="mailto:soldatko@ups-service.b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ablerex.by/amulex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ups-service.by" TargetMode="External"/><Relationship Id="rId2" Type="http://schemas.openxmlformats.org/officeDocument/2006/relationships/hyperlink" Target="mailto:soldatko@ups-service.b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41434"/>
            <a:ext cx="9144000" cy="3068529"/>
          </a:xfrm>
        </p:spPr>
        <p:txBody>
          <a:bodyPr>
            <a:normAutofit/>
          </a:bodyPr>
          <a:lstStyle/>
          <a:p>
            <a:r>
              <a:rPr lang="ru-RU" sz="4400" b="1" dirty="0" err="1" smtClean="0">
                <a:latin typeface="+mn-lt"/>
              </a:rPr>
              <a:t>Солдатко</a:t>
            </a:r>
            <a:r>
              <a:rPr lang="ru-RU" sz="4400" b="1" dirty="0" smtClean="0">
                <a:latin typeface="+mn-lt"/>
              </a:rPr>
              <a:t> Андрей</a:t>
            </a:r>
            <a:br>
              <a:rPr lang="ru-RU" sz="4400" b="1" dirty="0" smtClean="0">
                <a:latin typeface="+mn-lt"/>
              </a:rPr>
            </a:br>
            <a:r>
              <a:rPr lang="en-US" sz="3600" b="1" dirty="0" smtClean="0">
                <a:latin typeface="+mn-lt"/>
              </a:rPr>
              <a:t>+375 29 753-08-47, +375 44 51-611-51, </a:t>
            </a:r>
            <a:r>
              <a:rPr lang="en-US" sz="3600" b="1" dirty="0" smtClean="0">
                <a:latin typeface="+mn-lt"/>
                <a:hlinkClick r:id="rId2"/>
              </a:rPr>
              <a:t>soldatko@ups-service.by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184634"/>
            <a:ext cx="9144000" cy="207316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4000" b="1" dirty="0" smtClean="0"/>
              <a:t>ООО «УПС Сервис Плюс»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ru-RU" sz="2800" b="1" dirty="0" err="1" smtClean="0"/>
              <a:t>г.Минск</a:t>
            </a:r>
            <a:r>
              <a:rPr lang="ru-RU" sz="2800" b="1" dirty="0" smtClean="0"/>
              <a:t>, пр-т Победителей, 121/63</a:t>
            </a:r>
          </a:p>
          <a:p>
            <a:r>
              <a:rPr lang="ru-RU" sz="2800" b="1" dirty="0"/>
              <a:t>(+375 17) 300-00-63, </a:t>
            </a:r>
            <a:r>
              <a:rPr lang="en-US" sz="2800" b="1" dirty="0" err="1">
                <a:hlinkClick r:id="rId3"/>
              </a:rPr>
              <a:t>info@ups</a:t>
            </a:r>
            <a:r>
              <a:rPr lang="ru-RU" sz="2800" b="1" dirty="0">
                <a:hlinkClick r:id="rId3"/>
              </a:rPr>
              <a:t>-</a:t>
            </a:r>
            <a:r>
              <a:rPr lang="en-US" sz="2800" b="1" dirty="0">
                <a:hlinkClick r:id="rId3"/>
              </a:rPr>
              <a:t>service.by</a:t>
            </a:r>
            <a:endParaRPr lang="en-US" sz="2800" b="1" dirty="0"/>
          </a:p>
          <a:p>
            <a:endParaRPr lang="en-US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032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598" y="0"/>
            <a:ext cx="62508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0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435" y="262997"/>
            <a:ext cx="10515600" cy="4747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ИБП </a:t>
            </a:r>
            <a:r>
              <a:rPr lang="en-US" sz="2800" dirty="0" smtClean="0"/>
              <a:t>Ablerex Electronics  </a:t>
            </a:r>
            <a:r>
              <a:rPr lang="en-US" sz="2800" dirty="0" smtClean="0">
                <a:hlinkClick r:id="rId2"/>
              </a:rPr>
              <a:t>http://ablerex.by/amulex.html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04" y="914399"/>
            <a:ext cx="11564262" cy="554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11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81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Способы информирования о состоянии ИБП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373" y="1257300"/>
            <a:ext cx="11384972" cy="518982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1. Визуально на экране ЖКИ</a:t>
            </a:r>
            <a:r>
              <a:rPr lang="en-US" sz="3200" dirty="0" smtClean="0"/>
              <a:t> </a:t>
            </a:r>
            <a:r>
              <a:rPr lang="ru-RU" sz="3200" dirty="0" smtClean="0"/>
              <a:t>самого ИБП – локально</a:t>
            </a:r>
          </a:p>
          <a:p>
            <a:r>
              <a:rPr lang="ru-RU" sz="3200" dirty="0" smtClean="0"/>
              <a:t>2. Аудиально – звуковой сигнал самого ИБП – локально</a:t>
            </a:r>
          </a:p>
          <a:p>
            <a:r>
              <a:rPr lang="ru-RU" sz="3200" dirty="0" smtClean="0"/>
              <a:t>3. Визуально на экране подключенного ПК – локально, по </a:t>
            </a:r>
            <a:r>
              <a:rPr lang="en-US" sz="3200" dirty="0" smtClean="0"/>
              <a:t>USB</a:t>
            </a:r>
          </a:p>
          <a:p>
            <a:r>
              <a:rPr lang="ru-RU" sz="3200" dirty="0" smtClean="0"/>
              <a:t>4. Визуально на экране ПК – удаленно через </a:t>
            </a:r>
            <a:r>
              <a:rPr lang="en-US" sz="3200" dirty="0" smtClean="0"/>
              <a:t>Ethernet/Internet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5. Отправка сообщения по электронной почте.</a:t>
            </a:r>
          </a:p>
          <a:p>
            <a:r>
              <a:rPr lang="ru-RU" sz="3200" dirty="0" smtClean="0"/>
              <a:t>6. Отправка </a:t>
            </a:r>
            <a:r>
              <a:rPr lang="en-US" sz="3200" dirty="0" smtClean="0"/>
              <a:t>SMS </a:t>
            </a:r>
            <a:r>
              <a:rPr lang="ru-RU" sz="3200" dirty="0" smtClean="0"/>
              <a:t>через </a:t>
            </a:r>
            <a:r>
              <a:rPr lang="en-US" sz="3200" dirty="0" smtClean="0"/>
              <a:t>SMS-</a:t>
            </a:r>
            <a:r>
              <a:rPr lang="ru-RU" sz="3200" dirty="0" smtClean="0"/>
              <a:t>сервер.</a:t>
            </a:r>
          </a:p>
          <a:p>
            <a:r>
              <a:rPr lang="ru-RU" sz="3200" dirty="0" smtClean="0"/>
              <a:t>7. Отправка сигнала путем замыкания «сухих»  контактов      релейной карты.</a:t>
            </a:r>
            <a:endParaRPr lang="en-US" sz="3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930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015" y="1559807"/>
            <a:ext cx="7539394" cy="47995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330" y="102737"/>
            <a:ext cx="104860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62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974" y="135081"/>
            <a:ext cx="10436772" cy="10046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Удаленное информирование о состоянии батарей с помощью релейной карты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409" y="1883178"/>
            <a:ext cx="8008736" cy="4112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7482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84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Передача информации диспетчеру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2347912"/>
            <a:ext cx="113919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56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226928"/>
              </p:ext>
            </p:extLst>
          </p:nvPr>
        </p:nvGraphicFramePr>
        <p:xfrm>
          <a:off x="1485900" y="477987"/>
          <a:ext cx="8541329" cy="5842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76310"/>
                <a:gridCol w="2434614"/>
                <a:gridCol w="2312669"/>
                <a:gridCol w="1217736"/>
              </a:tblGrid>
              <a:tr h="484784">
                <a:tc>
                  <a:txBody>
                    <a:bodyPr/>
                    <a:lstStyle/>
                    <a:p>
                      <a:pPr marL="6604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Номера и состояние контактов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Контакты</a:t>
                      </a:r>
                      <a:r>
                        <a:rPr lang="en-US" sz="1500" dirty="0">
                          <a:effectLst/>
                        </a:rPr>
                        <a:t> 1,2 </a:t>
                      </a:r>
                      <a:r>
                        <a:rPr lang="en-US" sz="1500" dirty="0" err="1">
                          <a:effectLst/>
                        </a:rPr>
                        <a:t>замкнуты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Контакты 2,</a:t>
                      </a:r>
                      <a:r>
                        <a:rPr lang="ru-RU" sz="1500">
                          <a:effectLst/>
                        </a:rPr>
                        <a:t>3 </a:t>
                      </a:r>
                      <a:r>
                        <a:rPr lang="en-US" sz="1500">
                          <a:effectLst/>
                        </a:rPr>
                        <a:t>замкнуты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indent="-2413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Настройка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R1_OutA, R1_OutB</a:t>
                      </a:r>
                      <a:r>
                        <a:rPr lang="en-US" sz="1500" spc="-40" dirty="0">
                          <a:effectLst/>
                        </a:rPr>
                        <a:t> </a:t>
                      </a:r>
                      <a:r>
                        <a:rPr lang="ru-RU" sz="1500" dirty="0">
                          <a:effectLst/>
                        </a:rPr>
                        <a:t>разомкнуты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ИБП в байпасном режиме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ИБП не в байпасном режиме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0170" indent="-24130" algn="ctr"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JP3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77054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R1_OutA, R1_OutB</a:t>
                      </a:r>
                      <a:r>
                        <a:rPr lang="en-US" sz="1500" spc="-55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замкнуты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ИБП не в байпасном режиме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ИБП в байпасном режиме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R2_OutA, R2_OutB</a:t>
                      </a:r>
                      <a:r>
                        <a:rPr lang="en-US" sz="1500" spc="-40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разомкнуты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46990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     Сеть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отсутствует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46990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Сеть присутствует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0170" indent="-24130" algn="ctr"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JP4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77054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R2_OutA, R2_OutB</a:t>
                      </a:r>
                      <a:r>
                        <a:rPr lang="en-US" sz="1500" spc="-55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замкнуты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46990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Сеть присутствует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46990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Сеть отсутствует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R3_OutA, R3_OutB</a:t>
                      </a:r>
                      <a:r>
                        <a:rPr lang="en-US" sz="1500" spc="-40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разомкнуты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46990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Инвертор включен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46990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Инвертор выключен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0170" indent="-24130" algn="ctr"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JP5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77054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R3_OutA, R3_OutB</a:t>
                      </a:r>
                      <a:r>
                        <a:rPr lang="en-US" sz="1500" spc="-55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замкнуты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469900" algn="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 Инвертор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выключен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46990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Инвертор включен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998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R4_OutA, R4_OutB</a:t>
                      </a:r>
                      <a:r>
                        <a:rPr lang="en-US" sz="1500" spc="-40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разомкнуты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469900" algn="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Батарея разряжена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Батарейное напряжение в норме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0170" indent="-24130" algn="ctr"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JP6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29937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R4_OutA, R4_OutB</a:t>
                      </a:r>
                      <a:r>
                        <a:rPr lang="en-US" sz="1500" spc="-55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замкнуты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Батарейное напряжение в норме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46990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Батарея разряжена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R5_OutA,R5_OutB</a:t>
                      </a:r>
                      <a:r>
                        <a:rPr lang="en-US" sz="1500" spc="-40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разомкнуты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Батарея вышла из строя либо отсутствует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46990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Батарея в норме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0170" indent="-24130" algn="ctr"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JP7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89065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R5_OutA,R5_OutB</a:t>
                      </a:r>
                      <a:r>
                        <a:rPr lang="en-US" sz="1500" spc="-55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замкнуты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46990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Батарея в норме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Батарея вышла из строя либо отсутствует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R6_OutA,R6_OutB</a:t>
                      </a:r>
                      <a:r>
                        <a:rPr lang="en-US" sz="1500" spc="-40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разомкнуты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46990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Авария ИБП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ИБП исправен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0170" indent="-24130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</a:endParaRPr>
                    </a:p>
                    <a:p>
                      <a:pPr marL="90170" indent="-24130" algn="ctr"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JP8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77054">
                <a:tc>
                  <a:txBody>
                    <a:bodyPr/>
                    <a:lstStyle/>
                    <a:p>
                      <a:pPr marL="65405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R6_OutA,R6_OutB</a:t>
                      </a:r>
                      <a:r>
                        <a:rPr lang="en-US" sz="1500" spc="-55">
                          <a:effectLst/>
                        </a:rPr>
                        <a:t> </a:t>
                      </a:r>
                      <a:r>
                        <a:rPr lang="ru-RU" sz="1500">
                          <a:effectLst/>
                        </a:rPr>
                        <a:t>замкнуты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ИБП исправен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46990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Авария ИБП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210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32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Потенциальные потребители: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0755" y="1309255"/>
            <a:ext cx="8891155" cy="42602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Необслуживаемые:</a:t>
            </a:r>
          </a:p>
          <a:p>
            <a:r>
              <a:rPr lang="ru-RU" dirty="0" smtClean="0"/>
              <a:t>1. </a:t>
            </a:r>
            <a:r>
              <a:rPr lang="ru-RU" dirty="0" err="1" smtClean="0"/>
              <a:t>Нефте</a:t>
            </a:r>
            <a:r>
              <a:rPr lang="ru-RU" dirty="0" smtClean="0"/>
              <a:t>-газоперекачивающие станции.</a:t>
            </a:r>
          </a:p>
          <a:p>
            <a:r>
              <a:rPr lang="ru-RU" dirty="0" smtClean="0"/>
              <a:t>2. Трансформаторные подстанции.</a:t>
            </a:r>
          </a:p>
          <a:p>
            <a:r>
              <a:rPr lang="ru-RU" dirty="0" smtClean="0"/>
              <a:t>3. Вышки операторов мобильной связи.</a:t>
            </a:r>
          </a:p>
          <a:p>
            <a:r>
              <a:rPr lang="ru-RU" dirty="0" smtClean="0"/>
              <a:t>4. Телекоммуникационные объекты.</a:t>
            </a:r>
          </a:p>
          <a:p>
            <a:r>
              <a:rPr lang="ru-RU" dirty="0" smtClean="0"/>
              <a:t>5. Лифтовое оборудование.</a:t>
            </a:r>
          </a:p>
          <a:p>
            <a:r>
              <a:rPr lang="ru-RU" dirty="0" smtClean="0"/>
              <a:t>6. Оборудование необслуживаемых Ж/Д переездов.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213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24000" y="441434"/>
            <a:ext cx="9144000" cy="3068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smtClean="0">
                <a:latin typeface="+mn-lt"/>
              </a:rPr>
              <a:t>Солдатко Андрей</a:t>
            </a:r>
            <a:br>
              <a:rPr lang="ru-RU" b="1" smtClean="0">
                <a:latin typeface="+mn-lt"/>
              </a:rPr>
            </a:br>
            <a:r>
              <a:rPr lang="en-US" sz="3600" b="1" smtClean="0">
                <a:latin typeface="+mn-lt"/>
              </a:rPr>
              <a:t>+375 29 753-08-47, +375 44 51-611-51, </a:t>
            </a:r>
            <a:r>
              <a:rPr lang="en-US" sz="3600" b="1" smtClean="0">
                <a:latin typeface="+mn-lt"/>
                <a:hlinkClick r:id="rId2"/>
              </a:rPr>
              <a:t>soldatko@ups-service.by</a:t>
            </a:r>
            <a:r>
              <a:rPr lang="en-US" sz="3600" b="1" smtClean="0"/>
              <a:t/>
            </a:r>
            <a:br>
              <a:rPr lang="en-US" sz="3600" b="1" smtClean="0"/>
            </a:br>
            <a:endParaRPr lang="ru-RU" sz="2800" b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24000" y="3184634"/>
            <a:ext cx="9144000" cy="207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mtClean="0"/>
          </a:p>
          <a:p>
            <a:pPr algn="ctr"/>
            <a:r>
              <a:rPr lang="ru-RU" sz="4000" b="1" smtClean="0"/>
              <a:t>ООО «УПС Сервис Плюс»</a:t>
            </a:r>
            <a:r>
              <a:rPr lang="en-US" sz="4000" b="1" smtClean="0"/>
              <a:t/>
            </a:r>
            <a:br>
              <a:rPr lang="en-US" sz="4000" b="1" smtClean="0"/>
            </a:br>
            <a:r>
              <a:rPr lang="ru-RU" b="1" smtClean="0"/>
              <a:t>г.Минск, пр-т Победителей, 121/63</a:t>
            </a:r>
          </a:p>
          <a:p>
            <a:pPr algn="ctr"/>
            <a:r>
              <a:rPr lang="ru-RU" b="1" smtClean="0"/>
              <a:t>(+375 17) 300-00-63, </a:t>
            </a:r>
            <a:r>
              <a:rPr lang="en-US" b="1" smtClean="0">
                <a:hlinkClick r:id="rId3"/>
              </a:rPr>
              <a:t>info@ups</a:t>
            </a:r>
            <a:r>
              <a:rPr lang="ru-RU" b="1" smtClean="0">
                <a:hlinkClick r:id="rId3"/>
              </a:rPr>
              <a:t>-</a:t>
            </a:r>
            <a:r>
              <a:rPr lang="en-US" b="1" smtClean="0">
                <a:hlinkClick r:id="rId3"/>
              </a:rPr>
              <a:t>service.by</a:t>
            </a:r>
            <a:endParaRPr lang="en-US" b="1" smtClean="0"/>
          </a:p>
          <a:p>
            <a:pPr algn="ctr"/>
            <a:endParaRPr lang="en-US" b="1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80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365125"/>
            <a:ext cx="9067800" cy="6123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АКБ – способ хранения энергии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717" y="977462"/>
            <a:ext cx="6978906" cy="5234180"/>
          </a:xfrm>
        </p:spPr>
      </p:pic>
    </p:spTree>
    <p:extLst>
      <p:ext uri="{BB962C8B-B14F-4D97-AF65-F5344CB8AC3E}">
        <p14:creationId xmlns:p14="http://schemas.microsoft.com/office/powerpoint/2010/main" val="3498380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64778" y="333595"/>
            <a:ext cx="11001703" cy="7069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Важность диагностики АКБ и регулярного ТО ИБП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345" y="997169"/>
            <a:ext cx="7814441" cy="586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83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182" y="299546"/>
            <a:ext cx="8219088" cy="616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1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74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0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5758"/>
          </a:xfrm>
        </p:spPr>
        <p:txBody>
          <a:bodyPr/>
          <a:lstStyle/>
          <a:p>
            <a:r>
              <a:rPr lang="ru-RU" dirty="0" smtClean="0"/>
              <a:t>Диагностические приборы: </a:t>
            </a:r>
            <a:r>
              <a:rPr lang="en-US" dirty="0" smtClean="0"/>
              <a:t>SKAT-T-AUTO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58" y="1304595"/>
            <a:ext cx="7173312" cy="537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0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32793" y="286299"/>
            <a:ext cx="10515600" cy="769992"/>
          </a:xfrm>
        </p:spPr>
        <p:txBody>
          <a:bodyPr/>
          <a:lstStyle/>
          <a:p>
            <a:r>
              <a:rPr lang="ru-RU" dirty="0" smtClean="0"/>
              <a:t>Диагностические приборы: </a:t>
            </a:r>
            <a:r>
              <a:rPr lang="en-US" dirty="0" err="1" smtClean="0"/>
              <a:t>Lancol</a:t>
            </a:r>
            <a:r>
              <a:rPr lang="en-US" dirty="0" smtClean="0"/>
              <a:t> Micro-30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13" y="961696"/>
            <a:ext cx="7861738" cy="589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43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661" y="0"/>
            <a:ext cx="8442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23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303</Words>
  <Application>Microsoft Office PowerPoint</Application>
  <PresentationFormat>Широкоэкранный</PresentationFormat>
  <Paragraphs>78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Солдатко Андрей +375 29 753-08-47, +375 44 51-611-51, soldatko@ups-service.by </vt:lpstr>
      <vt:lpstr>АКБ – способ хранения энергии</vt:lpstr>
      <vt:lpstr>Важность диагностики АКБ и регулярного ТО ИБП</vt:lpstr>
      <vt:lpstr>Презентация PowerPoint</vt:lpstr>
      <vt:lpstr>Презентация PowerPoint</vt:lpstr>
      <vt:lpstr>Презентация PowerPoint</vt:lpstr>
      <vt:lpstr>Диагностические приборы: SKAT-T-AUTO</vt:lpstr>
      <vt:lpstr>Диагностические приборы: Lancol Micro-30</vt:lpstr>
      <vt:lpstr>Презентация PowerPoint</vt:lpstr>
      <vt:lpstr>Презентация PowerPoint</vt:lpstr>
      <vt:lpstr>ИБП Ablerex Electronics  http://ablerex.by/amulex.html</vt:lpstr>
      <vt:lpstr>Способы информирования о состоянии ИБП</vt:lpstr>
      <vt:lpstr>Презентация PowerPoint</vt:lpstr>
      <vt:lpstr>Удаленное информирование о состоянии батарей с помощью релейной карты</vt:lpstr>
      <vt:lpstr>Передача информации диспетчеру</vt:lpstr>
      <vt:lpstr>Презентация PowerPoint</vt:lpstr>
      <vt:lpstr>Потенциальные потребители: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Солдатко Андрей +375 29 753-08-47, +375 44 51-611-51, soldatko@ups-service.by</dc:title>
  <dc:creator>Пользователь</dc:creator>
  <cp:lastModifiedBy>Пользователь</cp:lastModifiedBy>
  <cp:revision>12</cp:revision>
  <dcterms:created xsi:type="dcterms:W3CDTF">2018-11-30T07:51:53Z</dcterms:created>
  <dcterms:modified xsi:type="dcterms:W3CDTF">2018-11-30T10:44:15Z</dcterms:modified>
</cp:coreProperties>
</file>